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286" r:id="rId6"/>
    <p:sldId id="28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ajwal S" initials="PS" lastIdx="2" clrIdx="0">
    <p:extLst>
      <p:ext uri="{19B8F6BF-5375-455C-9EA6-DF929625EA0E}">
        <p15:presenceInfo xmlns:p15="http://schemas.microsoft.com/office/powerpoint/2012/main" userId="73dcc94d499f435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3" y="-12683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9332" y="1475234"/>
            <a:ext cx="4075521" cy="2901694"/>
          </a:xfrm>
        </p:spPr>
        <p:txBody>
          <a:bodyPr anchor="b">
            <a:normAutofit/>
          </a:bodyPr>
          <a:lstStyle/>
          <a:p>
            <a:r>
              <a:rPr lang="en-US" sz="4400" dirty="0" err="1">
                <a:solidFill>
                  <a:schemeClr val="tx1"/>
                </a:solidFill>
              </a:rPr>
              <a:t>Uidai</a:t>
            </a:r>
            <a:r>
              <a:rPr lang="en-US" sz="4400" dirty="0">
                <a:solidFill>
                  <a:schemeClr val="tx1"/>
                </a:solidFill>
              </a:rPr>
              <a:t> Hackathon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Address update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ADRESS FORMATTING ISSUE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Flow Chart</a:t>
            </a:r>
          </a:p>
        </p:txBody>
      </p:sp>
      <p:sp>
        <p:nvSpPr>
          <p:cNvPr id="24" name="Flowchart: Alternate Process 23">
            <a:extLst>
              <a:ext uri="{FF2B5EF4-FFF2-40B4-BE49-F238E27FC236}">
                <a16:creationId xmlns:a16="http://schemas.microsoft.com/office/drawing/2014/main" id="{13905B13-AD61-4161-8070-974C8238169D}"/>
              </a:ext>
            </a:extLst>
          </p:cNvPr>
          <p:cNvSpPr/>
          <p:nvPr/>
        </p:nvSpPr>
        <p:spPr>
          <a:xfrm>
            <a:off x="4537493" y="516835"/>
            <a:ext cx="2173548" cy="539609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en-IN" dirty="0"/>
          </a:p>
        </p:txBody>
      </p:sp>
      <p:sp>
        <p:nvSpPr>
          <p:cNvPr id="25" name="Flowchart: Alternate Process 24">
            <a:extLst>
              <a:ext uri="{FF2B5EF4-FFF2-40B4-BE49-F238E27FC236}">
                <a16:creationId xmlns:a16="http://schemas.microsoft.com/office/drawing/2014/main" id="{893A968A-0613-47DA-BE7A-685D791F0F49}"/>
              </a:ext>
            </a:extLst>
          </p:cNvPr>
          <p:cNvSpPr/>
          <p:nvPr/>
        </p:nvSpPr>
        <p:spPr>
          <a:xfrm>
            <a:off x="4537493" y="1361622"/>
            <a:ext cx="2173549" cy="539609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Collect Data</a:t>
            </a:r>
            <a:endParaRPr lang="en-IN" dirty="0"/>
          </a:p>
        </p:txBody>
      </p: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4E9F0612-86CB-4AE8-AA41-1DD723E2A73B}"/>
              </a:ext>
            </a:extLst>
          </p:cNvPr>
          <p:cNvSpPr/>
          <p:nvPr/>
        </p:nvSpPr>
        <p:spPr>
          <a:xfrm>
            <a:off x="4537492" y="2206409"/>
            <a:ext cx="2173549" cy="97282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Check locality duplication in locality, </a:t>
            </a:r>
            <a:r>
              <a:rPr lang="en-US"/>
              <a:t>district, city</a:t>
            </a:r>
            <a:endParaRPr lang="en-IN" dirty="0"/>
          </a:p>
        </p:txBody>
      </p:sp>
      <p:sp>
        <p:nvSpPr>
          <p:cNvPr id="27" name="Flowchart: Alternate Process 26">
            <a:extLst>
              <a:ext uri="{FF2B5EF4-FFF2-40B4-BE49-F238E27FC236}">
                <a16:creationId xmlns:a16="http://schemas.microsoft.com/office/drawing/2014/main" id="{5DEA6139-E9C2-42C2-BA8C-372A4D77318A}"/>
              </a:ext>
            </a:extLst>
          </p:cNvPr>
          <p:cNvSpPr/>
          <p:nvPr/>
        </p:nvSpPr>
        <p:spPr>
          <a:xfrm>
            <a:off x="4537492" y="3461973"/>
            <a:ext cx="2173550" cy="104720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the text and compare it to the standard format</a:t>
            </a:r>
            <a:endParaRPr lang="en-IN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F490E62-A36D-4F46-857C-8BAA6BE7030B}"/>
              </a:ext>
            </a:extLst>
          </p:cNvPr>
          <p:cNvCxnSpPr>
            <a:cxnSpLocks/>
          </p:cNvCxnSpPr>
          <p:nvPr/>
        </p:nvCxnSpPr>
        <p:spPr>
          <a:xfrm>
            <a:off x="5624266" y="1056444"/>
            <a:ext cx="0" cy="3051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20EA97E-4748-459A-98C3-C351C60EE26F}"/>
              </a:ext>
            </a:extLst>
          </p:cNvPr>
          <p:cNvCxnSpPr>
            <a:cxnSpLocks/>
          </p:cNvCxnSpPr>
          <p:nvPr/>
        </p:nvCxnSpPr>
        <p:spPr>
          <a:xfrm>
            <a:off x="5624266" y="1901231"/>
            <a:ext cx="0" cy="3051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F41ADB4-50B8-48FF-8ADF-06BEF2EC9EE5}"/>
              </a:ext>
            </a:extLst>
          </p:cNvPr>
          <p:cNvCxnSpPr>
            <a:cxnSpLocks/>
          </p:cNvCxnSpPr>
          <p:nvPr/>
        </p:nvCxnSpPr>
        <p:spPr>
          <a:xfrm>
            <a:off x="5613164" y="3179231"/>
            <a:ext cx="0" cy="3051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Flowchart: Alternate Process 34">
            <a:extLst>
              <a:ext uri="{FF2B5EF4-FFF2-40B4-BE49-F238E27FC236}">
                <a16:creationId xmlns:a16="http://schemas.microsoft.com/office/drawing/2014/main" id="{1264988E-8F82-4FFC-8553-A628057BF8BD}"/>
              </a:ext>
            </a:extLst>
          </p:cNvPr>
          <p:cNvSpPr/>
          <p:nvPr/>
        </p:nvSpPr>
        <p:spPr>
          <a:xfrm>
            <a:off x="4537492" y="6000990"/>
            <a:ext cx="2173550" cy="539609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Display</a:t>
            </a:r>
            <a:endParaRPr lang="en-IN" dirty="0"/>
          </a:p>
        </p:txBody>
      </p:sp>
      <p:sp>
        <p:nvSpPr>
          <p:cNvPr id="36" name="Flowchart: Alternate Process 35">
            <a:extLst>
              <a:ext uri="{FF2B5EF4-FFF2-40B4-BE49-F238E27FC236}">
                <a16:creationId xmlns:a16="http://schemas.microsoft.com/office/drawing/2014/main" id="{965A2B50-4B4C-4E5F-B955-D1941AF46D97}"/>
              </a:ext>
            </a:extLst>
          </p:cNvPr>
          <p:cNvSpPr/>
          <p:nvPr/>
        </p:nvSpPr>
        <p:spPr>
          <a:xfrm>
            <a:off x="4537492" y="4833697"/>
            <a:ext cx="2173550" cy="84989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Delete duplication and merge that to one field</a:t>
            </a:r>
            <a:endParaRPr lang="en-IN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52F6CED-F432-48CC-91DF-C15AD2314E08}"/>
              </a:ext>
            </a:extLst>
          </p:cNvPr>
          <p:cNvCxnSpPr>
            <a:cxnSpLocks/>
          </p:cNvCxnSpPr>
          <p:nvPr/>
        </p:nvCxnSpPr>
        <p:spPr>
          <a:xfrm>
            <a:off x="5590487" y="4509177"/>
            <a:ext cx="0" cy="3051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7CA1CE9-5258-4069-8778-A518093C6156}"/>
              </a:ext>
            </a:extLst>
          </p:cNvPr>
          <p:cNvCxnSpPr>
            <a:cxnSpLocks/>
          </p:cNvCxnSpPr>
          <p:nvPr/>
        </p:nvCxnSpPr>
        <p:spPr>
          <a:xfrm>
            <a:off x="5590487" y="5695812"/>
            <a:ext cx="0" cy="3051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A5E69CF4-1958-4514-9C8B-150760E64AAA}"/>
              </a:ext>
            </a:extLst>
          </p:cNvPr>
          <p:cNvCxnSpPr>
            <a:cxnSpLocks/>
            <a:stCxn id="35" idx="3"/>
            <a:endCxn id="52" idx="1"/>
          </p:cNvCxnSpPr>
          <p:nvPr/>
        </p:nvCxnSpPr>
        <p:spPr>
          <a:xfrm flipV="1">
            <a:off x="6711042" y="680108"/>
            <a:ext cx="2186866" cy="55906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Flowchart: Alternate Process 51">
            <a:extLst>
              <a:ext uri="{FF2B5EF4-FFF2-40B4-BE49-F238E27FC236}">
                <a16:creationId xmlns:a16="http://schemas.microsoft.com/office/drawing/2014/main" id="{3D04769D-AC0E-4FBE-831F-DE632FF89E48}"/>
              </a:ext>
            </a:extLst>
          </p:cNvPr>
          <p:cNvSpPr/>
          <p:nvPr/>
        </p:nvSpPr>
        <p:spPr>
          <a:xfrm>
            <a:off x="8897908" y="410303"/>
            <a:ext cx="2173548" cy="539609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Menu driven ask if want to edit again or enter another data</a:t>
            </a:r>
            <a:endParaRPr lang="en-IN" dirty="0"/>
          </a:p>
        </p:txBody>
      </p:sp>
      <p:sp>
        <p:nvSpPr>
          <p:cNvPr id="58" name="Flowchart: Alternate Process 57">
            <a:extLst>
              <a:ext uri="{FF2B5EF4-FFF2-40B4-BE49-F238E27FC236}">
                <a16:creationId xmlns:a16="http://schemas.microsoft.com/office/drawing/2014/main" id="{D606A367-14C5-435F-BC0E-A25723B84F15}"/>
              </a:ext>
            </a:extLst>
          </p:cNvPr>
          <p:cNvSpPr/>
          <p:nvPr/>
        </p:nvSpPr>
        <p:spPr>
          <a:xfrm>
            <a:off x="8897908" y="1350398"/>
            <a:ext cx="2173548" cy="539609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Stop</a:t>
            </a:r>
            <a:endParaRPr lang="en-IN" dirty="0"/>
          </a:p>
        </p:txBody>
      </p:sp>
      <p:sp>
        <p:nvSpPr>
          <p:cNvPr id="59" name="Flowchart: Alternate Process 58">
            <a:extLst>
              <a:ext uri="{FF2B5EF4-FFF2-40B4-BE49-F238E27FC236}">
                <a16:creationId xmlns:a16="http://schemas.microsoft.com/office/drawing/2014/main" id="{8D1BB449-845F-41E4-9439-92B2304467D1}"/>
              </a:ext>
            </a:extLst>
          </p:cNvPr>
          <p:cNvSpPr/>
          <p:nvPr/>
        </p:nvSpPr>
        <p:spPr>
          <a:xfrm>
            <a:off x="8873757" y="2347774"/>
            <a:ext cx="2173548" cy="110829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sub-locality is different, Don’t merge</a:t>
            </a:r>
            <a:endParaRPr lang="en-IN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28EB6CD-D2B2-409A-A365-6E13AF56C3E7}"/>
              </a:ext>
            </a:extLst>
          </p:cNvPr>
          <p:cNvCxnSpPr>
            <a:stCxn id="52" idx="2"/>
            <a:endCxn id="58" idx="0"/>
          </p:cNvCxnSpPr>
          <p:nvPr/>
        </p:nvCxnSpPr>
        <p:spPr>
          <a:xfrm>
            <a:off x="9984682" y="949912"/>
            <a:ext cx="0" cy="400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94D4540-8FBD-4237-A0BD-E3738D577DDE}"/>
              </a:ext>
            </a:extLst>
          </p:cNvPr>
          <p:cNvCxnSpPr/>
          <p:nvPr/>
        </p:nvCxnSpPr>
        <p:spPr>
          <a:xfrm>
            <a:off x="9960531" y="1890007"/>
            <a:ext cx="0" cy="457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BE47505E-B1B2-4D16-BADC-F042ED64D353}"/>
              </a:ext>
            </a:extLst>
          </p:cNvPr>
          <p:cNvCxnSpPr>
            <a:stCxn id="26" idx="3"/>
            <a:endCxn id="59" idx="1"/>
          </p:cNvCxnSpPr>
          <p:nvPr/>
        </p:nvCxnSpPr>
        <p:spPr>
          <a:xfrm>
            <a:off x="6711041" y="2692820"/>
            <a:ext cx="2162716" cy="209102"/>
          </a:xfrm>
          <a:prstGeom prst="bentConnector3">
            <a:avLst>
              <a:gd name="adj1" fmla="val 3070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E2CCE5-BD85-433B-B09A-F5955E861481}"/>
              </a:ext>
            </a:extLst>
          </p:cNvPr>
          <p:cNvSpPr txBox="1"/>
          <p:nvPr/>
        </p:nvSpPr>
        <p:spPr>
          <a:xfrm>
            <a:off x="6986726" y="5683589"/>
            <a:ext cx="777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87CD385-2876-4166-AA85-368F010BC321}"/>
              </a:ext>
            </a:extLst>
          </p:cNvPr>
          <p:cNvSpPr txBox="1"/>
          <p:nvPr/>
        </p:nvSpPr>
        <p:spPr>
          <a:xfrm>
            <a:off x="8072295" y="2482826"/>
            <a:ext cx="777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2513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2BA10-DC07-4EB9-8CD3-ECFCB67E1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9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Working code video</a:t>
            </a:r>
            <a:endParaRPr lang="en-IN" dirty="0"/>
          </a:p>
        </p:txBody>
      </p:sp>
      <p:pic>
        <p:nvPicPr>
          <p:cNvPr id="4" name="Recordings">
            <a:hlinkClick r:id="" action="ppaction://media"/>
            <a:extLst>
              <a:ext uri="{FF2B5EF4-FFF2-40B4-BE49-F238E27FC236}">
                <a16:creationId xmlns:a16="http://schemas.microsoft.com/office/drawing/2014/main" id="{46FEB9DD-6537-4FB5-AD4C-071D303C908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1300" y="2108200"/>
            <a:ext cx="6689725" cy="3760788"/>
          </a:xfrm>
        </p:spPr>
      </p:pic>
    </p:spTree>
    <p:extLst>
      <p:ext uri="{BB962C8B-B14F-4D97-AF65-F5344CB8AC3E}">
        <p14:creationId xmlns:p14="http://schemas.microsoft.com/office/powerpoint/2010/main" val="116662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{AAF9C14E-A6D5-413E-84E4-621FDA730842}tf11429527_win32</Template>
  <TotalTime>1172</TotalTime>
  <Words>65</Words>
  <Application>Microsoft Office PowerPoint</Application>
  <PresentationFormat>Widescreen</PresentationFormat>
  <Paragraphs>16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Bookman Old Style</vt:lpstr>
      <vt:lpstr>Calibri</vt:lpstr>
      <vt:lpstr>Franklin Gothic Book</vt:lpstr>
      <vt:lpstr>1_RetrospectVTI</vt:lpstr>
      <vt:lpstr>Uidai Hackathon</vt:lpstr>
      <vt:lpstr>Flow Chart</vt:lpstr>
      <vt:lpstr>Working code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Uidai Hackathon</dc:title>
  <dc:creator>Prajwal S</dc:creator>
  <cp:lastModifiedBy>Prajwal S</cp:lastModifiedBy>
  <cp:revision>5</cp:revision>
  <dcterms:created xsi:type="dcterms:W3CDTF">2021-10-30T13:09:07Z</dcterms:created>
  <dcterms:modified xsi:type="dcterms:W3CDTF">2021-10-31T17:21:08Z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